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7B74C7-8BD3-4319-AA8C-27B38A225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622CDC0-9BAD-4DBA-B5CE-48D2918AD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59D189-1787-4DC4-9FE9-DFA5848A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AB12DE-9276-43AA-B619-7A4C61B48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87C6156-4021-49AE-B3E7-DBE58827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7837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A223F3-01CD-42F5-803C-55D33BAE9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89B921E-155E-4423-AA27-6D06F0B7E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C660AF-7EFC-4744-AE8F-B35365BB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5D07CC0-5157-46A0-91FA-1DAE736D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857413-DB00-4AF0-97B3-2A36788F9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042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76708AE-5F3C-45BB-9F0F-27B5175FFB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AE43B10-CDBD-43F7-B6DD-CCE3448C2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11327DC-05E5-4E8F-AC4D-73A60C56B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600713-91C3-4DDB-9FF7-5D71E4023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053E583-5E7D-4320-8069-C296E262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983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CE7006-2928-40BB-BC37-3A7F8FAF4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E12419-CF4E-409F-9079-C483A3721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09877F9-2130-4C82-9988-E4DEA99AC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F22AD6-030B-498D-85EE-E20BA34F5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E53BE7-781A-4557-BC66-E7753B7B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477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4905C2-2504-4E6D-8217-C36A506F8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FCD353-4AE6-473B-B97D-BAE342B31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037B189-AFE1-4C2C-8403-36716DE43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229A63-9F16-4838-B781-BD9B66676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A01708-18C7-49CB-94A4-D7E4231A4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55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B1792-B9E9-469F-9C77-6C88086E0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426337-9A9A-4354-AE36-92BE42FB7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2594B6A-3BDD-436F-B5D2-0542CA6DD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36AA45B-F25A-414A-B71E-7EEC80E0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26BD098-EBEA-412E-A2DE-5C34ABDCC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703C213-1F88-4C9C-8E50-B0C2244A5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456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9013A5-0135-46E5-9ECE-3AAD3F454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C2383AF-00AC-4270-BADA-76CF43539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3105DF4-ED87-419C-A57C-42C22E2D8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2256A75-C477-4CA4-B32E-BE139BA1BA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BBFEF2E-E7A6-4B6C-8864-4D1D5C640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8CA4629-61B7-4FB8-BE92-CB465A323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9EB6820-3211-4224-8F4A-7032E4679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51573E1-1144-4428-8211-868DD76B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46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7DBEF5-F9D2-4C31-8485-860AB364F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EC7BF5B-CB07-4D21-A066-73F548126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C1FC6B3-C7B2-4523-820B-1D35F2B51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F48BDEE-6DC4-4470-9AD1-9A8D659D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65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05BE30F-C369-46B8-B084-9761C2237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BBF9D22-1617-49C6-9886-2EA54C27E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2E728A7-EDC3-4A53-9884-074D4DF56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9837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A6B3A0-A5BE-4E1F-A7AF-143739BEE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B37217-F9DD-4A1C-952E-1FC39A1D3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7D50546-44BA-4BAA-B833-398630E34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62E82A5-2271-4430-B513-A3C439396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1982B63-BEA2-41D6-9259-9A387C348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CCCFBBB-A579-45AB-8017-252B37E73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6632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9C5977-01F6-4104-8511-A3C92B338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0DB6CD9-08A7-4EEA-BE01-11EC2B7F5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6F199A-5F1D-4E4E-B902-1F8FE7931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C1134B9-165B-43E7-9AD5-C7792222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B54A0A-32E4-49E0-8614-79310D873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4BDA68-B9D5-4FF6-925C-5332C91D8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475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7F914D4-50E8-420D-A86A-485C9F8F5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FDB23D3-BBF6-4639-8FA4-2907F9CE7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6EEE564-ED4D-431D-A148-060E64E46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1619D-A9B1-4DBA-9B63-7A8E2D0D115B}" type="datetimeFigureOut">
              <a:rPr lang="zh-TW" altLang="en-US" smtClean="0"/>
              <a:t>2023/4/18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4CF1E3-20EC-4F27-A96D-4DC40DF91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60636E9-78D2-4098-B178-94D1A501C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5121E-52C6-49FF-AF29-342847B78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8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F1613E-CDF1-475E-9547-3D4A5D1478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8.5.2 Underlying Asset Pays Dividends 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20CB61C-E14D-4500-9E96-4B9EF2FA36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04/18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邢子謙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B4B2577-6E22-45C7-9BFA-89263F3EE1F5}"/>
              </a:ext>
            </a:extLst>
          </p:cNvPr>
          <p:cNvSpPr/>
          <p:nvPr/>
        </p:nvSpPr>
        <p:spPr>
          <a:xfrm>
            <a:off x="420496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8996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B98E8E7-1072-44AA-AC93-27B2B269A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440" y="1123865"/>
            <a:ext cx="7737117" cy="312436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D7E853A-1018-4375-B621-2445DFF78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080" y="4948299"/>
            <a:ext cx="6731835" cy="40483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930C934-82B4-4573-A57F-CEF088C00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90" y="6080640"/>
            <a:ext cx="5973009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10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D5F070D-4410-4E8E-AA09-60B52BC6F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974" y="847882"/>
            <a:ext cx="7768052" cy="258111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A65DE75-1A97-4ECF-AF5B-EEC75A91D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502" y="4176656"/>
            <a:ext cx="8732996" cy="117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25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030E80F-04D8-4D55-9D15-3E8856AA8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680" y="1504951"/>
            <a:ext cx="8838627" cy="218132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69983DA-B1A1-484E-BA1F-2EFE86AB1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814" y="4938692"/>
            <a:ext cx="5472361" cy="41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3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CB2F583-CEC7-4887-8A68-7951000E8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217" y="203946"/>
            <a:ext cx="7677566" cy="576430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67BA44E-A2A1-4C42-B4F3-709B576A4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90" y="6080640"/>
            <a:ext cx="5973009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147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4AC17D7-91AF-4F36-98A4-F21EB2794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385" y="1123721"/>
            <a:ext cx="7263230" cy="397225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D69BDBB-4CF7-43CE-8EAF-7AB9615AE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689" y="5343844"/>
            <a:ext cx="6550621" cy="7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71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9C5BAB7-AC25-429C-867D-5CEE3DD1F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586" y="657225"/>
            <a:ext cx="6644828" cy="356733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E1676C7-1B1D-4AF5-83EA-0EF1946E4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937" y="4224560"/>
            <a:ext cx="6666125" cy="184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5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9CE62BC-1A08-4D9D-B357-477D88B35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262" y="1335769"/>
            <a:ext cx="7801476" cy="418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9D69EA6-EEBA-4430-BBF4-7F3FEA990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621" y="2066860"/>
            <a:ext cx="8804758" cy="272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35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46B881-A310-48E5-A708-0B1E4653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287D64-08E3-4703-A79C-F4420DC38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Prove that it is not optimal to exercise an American call on this asset except possibly immediately before a dividend payment.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167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F6F6E6F-01E4-40F0-97C5-29BBA6B17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34" y="1928463"/>
            <a:ext cx="10828331" cy="1120766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CF8F7AB-AABF-49D8-A18A-53E13A3F453F}"/>
              </a:ext>
            </a:extLst>
          </p:cNvPr>
          <p:cNvSpPr/>
          <p:nvPr/>
        </p:nvSpPr>
        <p:spPr>
          <a:xfrm>
            <a:off x="7569329" y="2710156"/>
            <a:ext cx="3940835" cy="353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9BFE061-E65B-4A98-A067-67D741152BDD}"/>
              </a:ext>
            </a:extLst>
          </p:cNvPr>
          <p:cNvSpPr/>
          <p:nvPr/>
        </p:nvSpPr>
        <p:spPr>
          <a:xfrm>
            <a:off x="681834" y="1928463"/>
            <a:ext cx="2282592" cy="353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6B977DE-66CF-46C0-982A-CB13A1CB2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731" y="5190943"/>
            <a:ext cx="8204533" cy="55020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D3C453D-A893-4D44-8702-1E0231212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833" y="3429000"/>
            <a:ext cx="10828331" cy="119544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E74C13A-7600-40D2-9347-6D563145745B}"/>
              </a:ext>
            </a:extLst>
          </p:cNvPr>
          <p:cNvSpPr/>
          <p:nvPr/>
        </p:nvSpPr>
        <p:spPr>
          <a:xfrm>
            <a:off x="4310872" y="4270598"/>
            <a:ext cx="7199292" cy="353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7C9F0DA4-047B-4ECA-98A8-C9D262DCC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建構付息當下之股價</a:t>
            </a:r>
          </a:p>
        </p:txBody>
      </p:sp>
    </p:spTree>
    <p:extLst>
      <p:ext uri="{BB962C8B-B14F-4D97-AF65-F5344CB8AC3E}">
        <p14:creationId xmlns:p14="http://schemas.microsoft.com/office/powerpoint/2010/main" val="192929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433B22-2217-414E-958A-254ECB251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建構股價之過程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FB1AB19-6456-4F88-9AA0-AC2D2247F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281" y="1608254"/>
            <a:ext cx="6677438" cy="488462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73F6FBB-0DBF-4E0D-BFF4-E1D005508E5E}"/>
              </a:ext>
            </a:extLst>
          </p:cNvPr>
          <p:cNvSpPr/>
          <p:nvPr/>
        </p:nvSpPr>
        <p:spPr>
          <a:xfrm>
            <a:off x="3873500" y="1556602"/>
            <a:ext cx="1066800" cy="103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196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2197309-E058-4A54-BFFE-0ECFB4592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135" y="460131"/>
            <a:ext cx="8539727" cy="328555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88DCDB3-9BA0-44AB-9642-ADD62C86D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135" y="3818983"/>
            <a:ext cx="8539727" cy="179783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CFEE3A9-37A4-4F2D-9583-6016C0728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90" y="6080640"/>
            <a:ext cx="5973009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55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E383061-4614-4DAC-8B40-295CA7CB5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879" y="728515"/>
            <a:ext cx="8506241" cy="300300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2DC9C55-465F-4DE1-99B4-B09E7F15D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90" y="5886387"/>
            <a:ext cx="5973009" cy="8954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563A4D5-2E70-4253-A526-519C208C9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2879" y="3820252"/>
            <a:ext cx="4725057" cy="59063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173D1F3-AFBC-4ACA-8457-FE6D10AE7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2879" y="4503124"/>
            <a:ext cx="5973009" cy="61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61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4308981-8261-4115-9A75-A9250E4E8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316" y="1492346"/>
            <a:ext cx="7601367" cy="387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87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93C9916-843F-4004-BDCF-0CE04307B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138" y="233816"/>
            <a:ext cx="7107723" cy="283861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7EC75AD-5E35-4F81-9905-2D7197BCB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2138" y="3228775"/>
            <a:ext cx="7107723" cy="339540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DCF0C58-FF23-49F8-9EA5-C0B815B031DE}"/>
              </a:ext>
            </a:extLst>
          </p:cNvPr>
          <p:cNvSpPr/>
          <p:nvPr/>
        </p:nvSpPr>
        <p:spPr>
          <a:xfrm>
            <a:off x="2419350" y="142875"/>
            <a:ext cx="5181600" cy="371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277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8A215E-2F37-4CC9-BC36-A34DEE2AB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937" y="1804905"/>
            <a:ext cx="8292125" cy="324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78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43</Words>
  <Application>Microsoft Office PowerPoint</Application>
  <PresentationFormat>寬螢幕</PresentationFormat>
  <Paragraphs>6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微軟正黑體</vt:lpstr>
      <vt:lpstr>新細明體</vt:lpstr>
      <vt:lpstr>Arial</vt:lpstr>
      <vt:lpstr>Calibri</vt:lpstr>
      <vt:lpstr>Calibri Light</vt:lpstr>
      <vt:lpstr>Office 佈景主題</vt:lpstr>
      <vt:lpstr>8.5.2 Underlying Asset Pays Dividends </vt:lpstr>
      <vt:lpstr>目標</vt:lpstr>
      <vt:lpstr>建構付息當下之股價</vt:lpstr>
      <vt:lpstr>建構股價之過程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8.5.2 Underlying Asset Pays Dividends </dc:title>
  <dc:creator>邢子謙</dc:creator>
  <cp:lastModifiedBy>邢子謙</cp:lastModifiedBy>
  <cp:revision>10</cp:revision>
  <dcterms:created xsi:type="dcterms:W3CDTF">2023-04-18T05:22:34Z</dcterms:created>
  <dcterms:modified xsi:type="dcterms:W3CDTF">2023-04-18T07:32:47Z</dcterms:modified>
</cp:coreProperties>
</file>